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200" d="100"/>
          <a:sy n="200" d="100"/>
        </p:scale>
        <p:origin x="888" y="18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1C404-4970-479B-A9F0-26A097C42612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D750F-861D-45D0-B9C5-D64B8CD6A8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375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1C404-4970-479B-A9F0-26A097C42612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D750F-861D-45D0-B9C5-D64B8CD6A8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065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1C404-4970-479B-A9F0-26A097C42612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D750F-861D-45D0-B9C5-D64B8CD6A8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23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1C404-4970-479B-A9F0-26A097C42612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D750F-861D-45D0-B9C5-D64B8CD6A8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600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1C404-4970-479B-A9F0-26A097C42612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D750F-861D-45D0-B9C5-D64B8CD6A8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510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1C404-4970-479B-A9F0-26A097C42612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D750F-861D-45D0-B9C5-D64B8CD6A8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461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1C404-4970-479B-A9F0-26A097C42612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D750F-861D-45D0-B9C5-D64B8CD6A8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531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1C404-4970-479B-A9F0-26A097C42612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D750F-861D-45D0-B9C5-D64B8CD6A8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792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1C404-4970-479B-A9F0-26A097C42612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D750F-861D-45D0-B9C5-D64B8CD6A8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353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1C404-4970-479B-A9F0-26A097C42612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D750F-861D-45D0-B9C5-D64B8CD6A8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447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1C404-4970-479B-A9F0-26A097C42612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D750F-861D-45D0-B9C5-D64B8CD6A8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122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E1C404-4970-479B-A9F0-26A097C42612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1D750F-861D-45D0-B9C5-D64B8CD6A8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845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03891" y="1600200"/>
            <a:ext cx="3209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^([</a:t>
            </a:r>
            <a:r>
              <a:rPr lang="en-US" dirty="0" smtClean="0"/>
              <a:t>0-9a-f]{</a:t>
            </a:r>
            <a:r>
              <a:rPr lang="en-US" dirty="0"/>
              <a:t>2</a:t>
            </a:r>
            <a:r>
              <a:rPr lang="en-US" dirty="0" smtClean="0"/>
              <a:t>}:){</a:t>
            </a:r>
            <a:r>
              <a:rPr lang="en-US" dirty="0"/>
              <a:t>5</a:t>
            </a:r>
            <a:r>
              <a:rPr lang="en-US" dirty="0" smtClean="0"/>
              <a:t>}    (</a:t>
            </a:r>
            <a:r>
              <a:rPr lang="en-US" dirty="0"/>
              <a:t>0-9A-F]{2</a:t>
            </a:r>
            <a:r>
              <a:rPr lang="en-US" dirty="0" smtClean="0"/>
              <a:t>})$</a:t>
            </a:r>
            <a:endParaRPr lang="en-US" dirty="0"/>
          </a:p>
        </p:txBody>
      </p:sp>
      <p:cxnSp>
        <p:nvCxnSpPr>
          <p:cNvPr id="7" name="Straight Arrow Connector 6"/>
          <p:cNvCxnSpPr>
            <a:stCxn id="37" idx="0"/>
          </p:cNvCxnSpPr>
          <p:nvPr/>
        </p:nvCxnSpPr>
        <p:spPr>
          <a:xfrm flipV="1">
            <a:off x="1905000" y="1922092"/>
            <a:ext cx="304800" cy="30086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2895600" y="1922092"/>
            <a:ext cx="118930" cy="30436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endCxn id="5" idx="2"/>
          </p:cNvCxnSpPr>
          <p:nvPr/>
        </p:nvCxnSpPr>
        <p:spPr>
          <a:xfrm flipH="1" flipV="1">
            <a:off x="3208658" y="1969532"/>
            <a:ext cx="508764" cy="39266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4369594" y="1954107"/>
            <a:ext cx="228600" cy="17949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4591055" y="1358507"/>
            <a:ext cx="0" cy="30436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1752600" y="1291265"/>
            <a:ext cx="1524000" cy="413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3581400" y="1291265"/>
            <a:ext cx="1009656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3495651" y="1177184"/>
            <a:ext cx="0" cy="22816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3352800" y="1177184"/>
            <a:ext cx="0" cy="22816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1752600" y="1371600"/>
            <a:ext cx="0" cy="30436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752600" y="1033789"/>
            <a:ext cx="1676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Beginning Anchor</a:t>
            </a:r>
            <a:endParaRPr lang="en-US" sz="1100" dirty="0"/>
          </a:p>
        </p:txBody>
      </p:sp>
      <p:sp>
        <p:nvSpPr>
          <p:cNvPr id="35" name="TextBox 34"/>
          <p:cNvSpPr txBox="1"/>
          <p:nvPr/>
        </p:nvSpPr>
        <p:spPr>
          <a:xfrm>
            <a:off x="3688286" y="1033790"/>
            <a:ext cx="103611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/>
              <a:t>Ending Anchor</a:t>
            </a:r>
            <a:endParaRPr lang="en-US" sz="1100" dirty="0"/>
          </a:p>
        </p:txBody>
      </p:sp>
      <p:sp>
        <p:nvSpPr>
          <p:cNvPr id="37" name="TextBox 36"/>
          <p:cNvSpPr txBox="1"/>
          <p:nvPr/>
        </p:nvSpPr>
        <p:spPr>
          <a:xfrm>
            <a:off x="1066800" y="2222956"/>
            <a:ext cx="1676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Only Allow HEX Characters</a:t>
            </a:r>
            <a:endParaRPr lang="en-US" sz="1100" dirty="0"/>
          </a:p>
        </p:txBody>
      </p:sp>
      <p:cxnSp>
        <p:nvCxnSpPr>
          <p:cNvPr id="39" name="Straight Arrow Connector 38"/>
          <p:cNvCxnSpPr>
            <a:stCxn id="40" idx="0"/>
          </p:cNvCxnSpPr>
          <p:nvPr/>
        </p:nvCxnSpPr>
        <p:spPr>
          <a:xfrm flipV="1">
            <a:off x="2362200" y="1922092"/>
            <a:ext cx="304800" cy="69502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524000" y="2617112"/>
            <a:ext cx="1676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Require Two </a:t>
            </a:r>
          </a:p>
          <a:p>
            <a:pPr algn="ctr"/>
            <a:r>
              <a:rPr lang="en-US" sz="1100" dirty="0" smtClean="0"/>
              <a:t>HEX Characters</a:t>
            </a:r>
            <a:endParaRPr lang="en-US" sz="1100" dirty="0"/>
          </a:p>
        </p:txBody>
      </p:sp>
      <p:sp>
        <p:nvSpPr>
          <p:cNvPr id="43" name="TextBox 42"/>
          <p:cNvSpPr txBox="1"/>
          <p:nvPr/>
        </p:nvSpPr>
        <p:spPr>
          <a:xfrm>
            <a:off x="2209800" y="2209800"/>
            <a:ext cx="1676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“:” Between</a:t>
            </a:r>
          </a:p>
          <a:p>
            <a:pPr algn="ctr"/>
            <a:r>
              <a:rPr lang="en-US" sz="1100" dirty="0" smtClean="0"/>
              <a:t>Characters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3014530" y="2317030"/>
            <a:ext cx="16764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Repeat</a:t>
            </a:r>
          </a:p>
          <a:p>
            <a:pPr algn="ctr"/>
            <a:r>
              <a:rPr lang="en-US" sz="1100" dirty="0" smtClean="0"/>
              <a:t>Sequence 5</a:t>
            </a:r>
          </a:p>
          <a:p>
            <a:pPr algn="ctr"/>
            <a:r>
              <a:rPr lang="en-US" sz="1100" dirty="0" smtClean="0"/>
              <a:t>Times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3886200" y="2101586"/>
            <a:ext cx="1676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Require Two HEX Characters at End</a:t>
            </a:r>
            <a:endParaRPr lang="en-US" sz="1100" dirty="0"/>
          </a:p>
        </p:txBody>
      </p:sp>
      <p:sp>
        <p:nvSpPr>
          <p:cNvPr id="59" name="TextBox 58"/>
          <p:cNvSpPr txBox="1"/>
          <p:nvPr/>
        </p:nvSpPr>
        <p:spPr>
          <a:xfrm>
            <a:off x="1814455" y="1347785"/>
            <a:ext cx="1614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00:a0:f8:17:43:</a:t>
            </a:r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3181302" y="1347785"/>
            <a:ext cx="628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   3e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26936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03891" y="1600200"/>
            <a:ext cx="2239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^ \\ {2} \w+ \\ {1} \w+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578711" y="1882742"/>
            <a:ext cx="304800" cy="30086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1752600" y="1295399"/>
            <a:ext cx="210013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962400" y="1164594"/>
            <a:ext cx="0" cy="22816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1752600" y="1371600"/>
            <a:ext cx="0" cy="30436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752600" y="1033789"/>
            <a:ext cx="21001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Beginning Anchor</a:t>
            </a:r>
            <a:endParaRPr lang="en-US" sz="1100" dirty="0"/>
          </a:p>
        </p:txBody>
      </p:sp>
      <p:sp>
        <p:nvSpPr>
          <p:cNvPr id="17" name="TextBox 16"/>
          <p:cNvSpPr txBox="1"/>
          <p:nvPr/>
        </p:nvSpPr>
        <p:spPr>
          <a:xfrm>
            <a:off x="526256" y="2133942"/>
            <a:ext cx="1676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Escape Character “\”</a:t>
            </a:r>
            <a:endParaRPr lang="en-US" sz="1100" dirty="0"/>
          </a:p>
        </p:txBody>
      </p:sp>
      <p:cxnSp>
        <p:nvCxnSpPr>
          <p:cNvPr id="18" name="Straight Arrow Connector 17"/>
          <p:cNvCxnSpPr>
            <a:stCxn id="19" idx="0"/>
          </p:cNvCxnSpPr>
          <p:nvPr/>
        </p:nvCxnSpPr>
        <p:spPr>
          <a:xfrm flipV="1">
            <a:off x="2362200" y="1882743"/>
            <a:ext cx="152400" cy="65817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524000" y="2540913"/>
            <a:ext cx="1676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Require One or More</a:t>
            </a:r>
          </a:p>
          <a:p>
            <a:pPr algn="ctr"/>
            <a:r>
              <a:rPr lang="en-US" sz="1100" dirty="0" smtClean="0"/>
              <a:t>Word Characters</a:t>
            </a:r>
            <a:endParaRPr lang="en-US" sz="1100" dirty="0"/>
          </a:p>
        </p:txBody>
      </p:sp>
      <p:sp>
        <p:nvSpPr>
          <p:cNvPr id="23" name="TextBox 22"/>
          <p:cNvSpPr txBox="1"/>
          <p:nvPr/>
        </p:nvSpPr>
        <p:spPr>
          <a:xfrm>
            <a:off x="1814455" y="1347785"/>
            <a:ext cx="2226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\\servername\Public</a:t>
            </a:r>
            <a:r>
              <a:rPr lang="en-US" dirty="0"/>
              <a:t>\</a:t>
            </a:r>
            <a:endParaRPr lang="en-US" dirty="0" smtClean="0"/>
          </a:p>
        </p:txBody>
      </p:sp>
      <p:cxnSp>
        <p:nvCxnSpPr>
          <p:cNvPr id="40" name="Straight Arrow Connector 39"/>
          <p:cNvCxnSpPr/>
          <p:nvPr/>
        </p:nvCxnSpPr>
        <p:spPr>
          <a:xfrm flipV="1">
            <a:off x="1981200" y="1908937"/>
            <a:ext cx="228600" cy="48661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762000" y="2353448"/>
            <a:ext cx="1676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Require 2 “\” Characters</a:t>
            </a:r>
            <a:endParaRPr lang="en-US" sz="1100" dirty="0"/>
          </a:p>
        </p:txBody>
      </p:sp>
      <p:cxnSp>
        <p:nvCxnSpPr>
          <p:cNvPr id="46" name="Straight Arrow Connector 45"/>
          <p:cNvCxnSpPr/>
          <p:nvPr/>
        </p:nvCxnSpPr>
        <p:spPr>
          <a:xfrm flipH="1" flipV="1">
            <a:off x="2936875" y="1898446"/>
            <a:ext cx="67161" cy="28516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2133600" y="2159913"/>
            <a:ext cx="1676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Escape </a:t>
            </a:r>
          </a:p>
          <a:p>
            <a:pPr algn="ctr"/>
            <a:r>
              <a:rPr lang="en-US" sz="1100" dirty="0" smtClean="0"/>
              <a:t>Character “\”</a:t>
            </a:r>
            <a:endParaRPr lang="en-US" sz="1100" dirty="0"/>
          </a:p>
        </p:txBody>
      </p:sp>
      <p:cxnSp>
        <p:nvCxnSpPr>
          <p:cNvPr id="52" name="Straight Arrow Connector 51"/>
          <p:cNvCxnSpPr/>
          <p:nvPr/>
        </p:nvCxnSpPr>
        <p:spPr>
          <a:xfrm flipH="1" flipV="1">
            <a:off x="3578782" y="1890124"/>
            <a:ext cx="231218" cy="26212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3388755" y="2083713"/>
            <a:ext cx="1676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Require One or More</a:t>
            </a:r>
          </a:p>
          <a:p>
            <a:pPr algn="ctr"/>
            <a:r>
              <a:rPr lang="en-US" sz="1100" dirty="0" smtClean="0"/>
              <a:t>Word Characters</a:t>
            </a:r>
            <a:endParaRPr lang="en-US" sz="1100" dirty="0"/>
          </a:p>
        </p:txBody>
      </p:sp>
      <p:sp>
        <p:nvSpPr>
          <p:cNvPr id="57" name="TextBox 56"/>
          <p:cNvSpPr txBox="1"/>
          <p:nvPr/>
        </p:nvSpPr>
        <p:spPr>
          <a:xfrm>
            <a:off x="2802665" y="2514600"/>
            <a:ext cx="1676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Require 1 </a:t>
            </a:r>
          </a:p>
          <a:p>
            <a:pPr algn="ctr"/>
            <a:r>
              <a:rPr lang="en-US" sz="1100" dirty="0" smtClean="0"/>
              <a:t>“\” Character</a:t>
            </a:r>
            <a:endParaRPr lang="en-US" sz="1100" dirty="0"/>
          </a:p>
        </p:txBody>
      </p:sp>
      <p:cxnSp>
        <p:nvCxnSpPr>
          <p:cNvPr id="58" name="Straight Arrow Connector 57"/>
          <p:cNvCxnSpPr/>
          <p:nvPr/>
        </p:nvCxnSpPr>
        <p:spPr>
          <a:xfrm flipH="1" flipV="1">
            <a:off x="3200400" y="1909057"/>
            <a:ext cx="381000" cy="63185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706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03891" y="1600200"/>
            <a:ext cx="3300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^ \+{1} [1]{1} \.{1}              \d{10}$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578711" y="1882742"/>
            <a:ext cx="304800" cy="30086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1776412" y="1285762"/>
            <a:ext cx="1520981" cy="963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352800" y="1171681"/>
            <a:ext cx="0" cy="22816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1752600" y="1371600"/>
            <a:ext cx="0" cy="30436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752600" y="1033789"/>
            <a:ext cx="1371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Beginning Anchor</a:t>
            </a:r>
            <a:endParaRPr lang="en-US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526256" y="2133942"/>
            <a:ext cx="1676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Escape Character “+”</a:t>
            </a:r>
            <a:endParaRPr lang="en-US" sz="1100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209800" y="1912676"/>
            <a:ext cx="273843" cy="67812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294055" y="2540913"/>
            <a:ext cx="1676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The Number</a:t>
            </a:r>
          </a:p>
          <a:p>
            <a:pPr algn="ctr"/>
            <a:r>
              <a:rPr lang="en-US" sz="1100" dirty="0" smtClean="0"/>
              <a:t>Character of “1”</a:t>
            </a:r>
            <a:endParaRPr lang="en-US" sz="1100" dirty="0"/>
          </a:p>
        </p:txBody>
      </p:sp>
      <p:sp>
        <p:nvSpPr>
          <p:cNvPr id="13" name="TextBox 12"/>
          <p:cNvSpPr txBox="1"/>
          <p:nvPr/>
        </p:nvSpPr>
        <p:spPr>
          <a:xfrm>
            <a:off x="1814455" y="1347785"/>
            <a:ext cx="29915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	    +1.   4141231234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1981200" y="1908937"/>
            <a:ext cx="228600" cy="48661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09600" y="2329190"/>
            <a:ext cx="1676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Require 1 “+” Characters</a:t>
            </a:r>
            <a:endParaRPr lang="en-US" sz="1100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2743201" y="1902320"/>
            <a:ext cx="1" cy="34629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905000" y="2236710"/>
            <a:ext cx="1676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Require Only</a:t>
            </a:r>
          </a:p>
          <a:p>
            <a:pPr algn="ctr"/>
            <a:r>
              <a:rPr lang="en-US" sz="1100" dirty="0" smtClean="0"/>
              <a:t>One “1”</a:t>
            </a:r>
            <a:endParaRPr lang="en-US" sz="1100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4504302" y="1899458"/>
            <a:ext cx="245156" cy="26893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751794" y="2380445"/>
            <a:ext cx="94508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Require</a:t>
            </a:r>
          </a:p>
          <a:p>
            <a:pPr algn="ctr"/>
            <a:r>
              <a:rPr lang="en-US" sz="1100" dirty="0" smtClean="0"/>
              <a:t>Only Digits</a:t>
            </a:r>
            <a:endParaRPr lang="en-US" sz="1100" dirty="0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4244031" y="1884640"/>
            <a:ext cx="0" cy="56751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505200" y="1171681"/>
            <a:ext cx="0" cy="22816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4724400" y="1358507"/>
            <a:ext cx="0" cy="30436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3578782" y="1295400"/>
            <a:ext cx="1145618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688286" y="1033790"/>
            <a:ext cx="103611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/>
              <a:t>Ending Anchor</a:t>
            </a:r>
            <a:endParaRPr lang="en-US" sz="1100" dirty="0"/>
          </a:p>
        </p:txBody>
      </p:sp>
      <p:sp>
        <p:nvSpPr>
          <p:cNvPr id="31" name="TextBox 30"/>
          <p:cNvSpPr txBox="1"/>
          <p:nvPr/>
        </p:nvSpPr>
        <p:spPr>
          <a:xfrm>
            <a:off x="4066595" y="2128297"/>
            <a:ext cx="1676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Require</a:t>
            </a:r>
          </a:p>
          <a:p>
            <a:pPr algn="ctr"/>
            <a:r>
              <a:rPr lang="en-US" sz="1100" dirty="0" smtClean="0"/>
              <a:t>10 Digits</a:t>
            </a:r>
            <a:endParaRPr lang="en-US" sz="1100" dirty="0"/>
          </a:p>
        </p:txBody>
      </p:sp>
      <p:sp>
        <p:nvSpPr>
          <p:cNvPr id="36" name="TextBox 35"/>
          <p:cNvSpPr txBox="1"/>
          <p:nvPr/>
        </p:nvSpPr>
        <p:spPr>
          <a:xfrm>
            <a:off x="2959874" y="2075468"/>
            <a:ext cx="140228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Require</a:t>
            </a:r>
          </a:p>
          <a:p>
            <a:pPr algn="ctr"/>
            <a:r>
              <a:rPr lang="en-US" sz="1100" dirty="0" smtClean="0"/>
              <a:t>Only One “.”</a:t>
            </a:r>
            <a:endParaRPr lang="en-US" sz="1100" dirty="0"/>
          </a:p>
        </p:txBody>
      </p:sp>
      <p:cxnSp>
        <p:nvCxnSpPr>
          <p:cNvPr id="40" name="Straight Arrow Connector 39"/>
          <p:cNvCxnSpPr/>
          <p:nvPr/>
        </p:nvCxnSpPr>
        <p:spPr>
          <a:xfrm flipH="1" flipV="1">
            <a:off x="3087386" y="1912676"/>
            <a:ext cx="113014" cy="67812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2438400" y="2590799"/>
            <a:ext cx="1676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The Character</a:t>
            </a:r>
          </a:p>
          <a:p>
            <a:pPr algn="ctr"/>
            <a:r>
              <a:rPr lang="en-US" sz="1100" dirty="0" smtClean="0"/>
              <a:t>of “.”</a:t>
            </a:r>
            <a:endParaRPr lang="en-US" sz="1100" dirty="0"/>
          </a:p>
        </p:txBody>
      </p:sp>
      <p:cxnSp>
        <p:nvCxnSpPr>
          <p:cNvPr id="44" name="Straight Arrow Connector 43"/>
          <p:cNvCxnSpPr/>
          <p:nvPr/>
        </p:nvCxnSpPr>
        <p:spPr>
          <a:xfrm flipH="1" flipV="1">
            <a:off x="3336243" y="1884640"/>
            <a:ext cx="245157" cy="22549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10146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140</Words>
  <Application>Microsoft Office PowerPoint</Application>
  <PresentationFormat>On-screen Show (4:3)</PresentationFormat>
  <Paragraphs>45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CDW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Brenton Blawat</dc:creator>
  <cp:lastModifiedBy>Brenton Blawat</cp:lastModifiedBy>
  <cp:revision>13</cp:revision>
  <dcterms:created xsi:type="dcterms:W3CDTF">2014-10-14T16:43:06Z</dcterms:created>
  <dcterms:modified xsi:type="dcterms:W3CDTF">2014-10-14T21:14:18Z</dcterms:modified>
</cp:coreProperties>
</file>